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2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147470377" r:id="rId16"/>
    <p:sldId id="2076137987" r:id="rId17"/>
    <p:sldId id="2076137985" r:id="rId18"/>
    <p:sldId id="286" r:id="rId19"/>
    <p:sldId id="287" r:id="rId20"/>
    <p:sldId id="2076137983" r:id="rId21"/>
    <p:sldId id="2076137981" r:id="rId22"/>
    <p:sldId id="2076137982" r:id="rId23"/>
    <p:sldId id="2076137980" r:id="rId24"/>
    <p:sldId id="2076137976" r:id="rId25"/>
    <p:sldId id="2076137984" r:id="rId26"/>
    <p:sldId id="2076137977" r:id="rId27"/>
    <p:sldId id="3766" r:id="rId28"/>
    <p:sldId id="2076137988" r:id="rId29"/>
    <p:sldId id="2076137990" r:id="rId30"/>
    <p:sldId id="3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svg"/><Relationship Id="rId26" Type="http://schemas.openxmlformats.org/officeDocument/2006/relationships/image" Target="../media/image181.png"/><Relationship Id="rId3" Type="http://schemas.openxmlformats.org/officeDocument/2006/relationships/image" Target="../media/image159.tiff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tiff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2.png"/><Relationship Id="rId11" Type="http://schemas.openxmlformats.org/officeDocument/2006/relationships/image" Target="../media/image167.tiff"/><Relationship Id="rId24" Type="http://schemas.openxmlformats.org/officeDocument/2006/relationships/image" Target="../media/image50.png"/><Relationship Id="rId5" Type="http://schemas.openxmlformats.org/officeDocument/2006/relationships/image" Target="../media/image161.tiff"/><Relationship Id="rId15" Type="http://schemas.openxmlformats.org/officeDocument/2006/relationships/image" Target="../media/image171.tiff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tiff"/><Relationship Id="rId9" Type="http://schemas.openxmlformats.org/officeDocument/2006/relationships/image" Target="../media/image165.tiff"/><Relationship Id="rId14" Type="http://schemas.openxmlformats.org/officeDocument/2006/relationships/image" Target="../media/image170.tiff"/><Relationship Id="rId22" Type="http://schemas.openxmlformats.org/officeDocument/2006/relationships/image" Target="../media/image178.png"/><Relationship Id="rId27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4" Type="http://schemas.openxmlformats.org/officeDocument/2006/relationships/image" Target="../media/image18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25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28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1335</Words>
  <Application>Microsoft Macintosh PowerPoint</Application>
  <PresentationFormat>Widescreen</PresentationFormat>
  <Paragraphs>320</Paragraphs>
  <Slides>28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334</cp:revision>
  <dcterms:created xsi:type="dcterms:W3CDTF">2020-11-17T10:12:06Z</dcterms:created>
  <dcterms:modified xsi:type="dcterms:W3CDTF">2023-07-11T17:25:34Z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